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</p:sldMasterIdLst>
  <p:notesMasterIdLst>
    <p:notesMasterId r:id="rId19"/>
  </p:notesMasterIdLst>
  <p:sldIdLst>
    <p:sldId id="256" r:id="rId2"/>
    <p:sldId id="258" r:id="rId3"/>
    <p:sldId id="277" r:id="rId4"/>
    <p:sldId id="276" r:id="rId5"/>
    <p:sldId id="274" r:id="rId6"/>
    <p:sldId id="257" r:id="rId7"/>
    <p:sldId id="259" r:id="rId8"/>
    <p:sldId id="270" r:id="rId9"/>
    <p:sldId id="271" r:id="rId10"/>
    <p:sldId id="260" r:id="rId11"/>
    <p:sldId id="268" r:id="rId12"/>
    <p:sldId id="265" r:id="rId13"/>
    <p:sldId id="263" r:id="rId14"/>
    <p:sldId id="278" r:id="rId15"/>
    <p:sldId id="280" r:id="rId16"/>
    <p:sldId id="281" r:id="rId17"/>
    <p:sldId id="282" r:id="rId18"/>
  </p:sldIdLst>
  <p:sldSz cx="9144000" cy="6858000" type="screen4x3"/>
  <p:notesSz cx="6858000" cy="9144000"/>
  <p:photoAlbum layout="1picTitle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8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40" autoAdjust="0"/>
    <p:restoredTop sz="99028" autoAdjust="0"/>
  </p:normalViewPr>
  <p:slideViewPr>
    <p:cSldViewPr>
      <p:cViewPr>
        <p:scale>
          <a:sx n="54" d="100"/>
          <a:sy n="54" d="100"/>
        </p:scale>
        <p:origin x="-1572" y="-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45AA3-8318-4FD7-AD0D-C1F8A87E4021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9DADD-CB59-4434-A296-15C888D7B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691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9DADD-CB59-4434-A296-15C888D7B9F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E770184-94BD-4FCB-B1F9-8AC13A7B6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31B1-56B9-4E2A-9DF3-8D19DD8ED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4D3896B-B899-4375-A19D-AEC9F1CEAE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D4D382E-B307-4BAD-89CE-488814048F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847FC5-0CE5-41A7-B69C-2B81F5C8D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4D37-D7CC-408D-A951-784E63EC7A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BD3FED8-F5C7-445D-A4B9-A2088494FD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7444780-284A-44B5-8E69-F17EB94C6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F5B7DD-176A-4AFE-B48B-70D88E7D3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98335A-55A1-48D1-9230-33003DC1D7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6FA5930-7F6E-48DA-AF94-FBE48257AA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86D452-8CAF-4790-B7E2-A559CDA125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ransition spd="med">
    <p:split orient="vert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 b="13489"/>
          <a:stretch>
            <a:fillRect/>
          </a:stretch>
        </p:blipFill>
        <p:spPr bwMode="auto">
          <a:xfrm rot="544292">
            <a:off x="5772760" y="4140037"/>
            <a:ext cx="2823921" cy="1862785"/>
          </a:xfrm>
          <a:prstGeom prst="rect">
            <a:avLst/>
          </a:prstGeom>
          <a:ln w="381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4286256"/>
            <a:ext cx="2886780" cy="1928806"/>
          </a:xfrm>
          <a:prstGeom prst="rect">
            <a:avLst/>
          </a:prstGeom>
          <a:ln w="381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85852" y="642918"/>
            <a:ext cx="7110439" cy="1200329"/>
          </a:xfrm>
          <a:noFill/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Travelling</a:t>
            </a:r>
            <a:endParaRPr lang="ru-RU" sz="7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rko.png"/>
          <p:cNvPicPr>
            <a:picLocks noChangeAspect="1"/>
          </p:cNvPicPr>
          <p:nvPr/>
        </p:nvPicPr>
        <p:blipFill>
          <a:blip r:embed="rId5" cstate="print"/>
          <a:srcRect l="3495" t="6314" r="6801" b="6314"/>
          <a:stretch>
            <a:fillRect/>
          </a:stretch>
        </p:blipFill>
        <p:spPr>
          <a:xfrm rot="20879198">
            <a:off x="893157" y="2968679"/>
            <a:ext cx="2651368" cy="1997135"/>
          </a:xfrm>
          <a:prstGeom prst="rect">
            <a:avLst/>
          </a:prstGeom>
          <a:ln w="381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2857496"/>
            <a:ext cx="2656557" cy="1655920"/>
          </a:xfrm>
          <a:prstGeom prst="rect">
            <a:avLst/>
          </a:prstGeom>
          <a:ln w="381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helicopter</a:t>
            </a:r>
            <a:endParaRPr lang="ru-RU" sz="6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b="12264"/>
          <a:stretch>
            <a:fillRect/>
          </a:stretch>
        </p:blipFill>
        <p:spPr bwMode="auto">
          <a:xfrm>
            <a:off x="642910" y="1571612"/>
            <a:ext cx="8001056" cy="465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</a:t>
            </a:r>
            <a:endParaRPr lang="ru-RU" sz="6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66675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subway/the underground</a:t>
            </a:r>
            <a:endParaRPr lang="ru-RU" sz="54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b="5797"/>
          <a:stretch>
            <a:fillRect/>
          </a:stretch>
        </p:blipFill>
        <p:spPr bwMode="auto">
          <a:xfrm>
            <a:off x="1285852" y="1571612"/>
            <a:ext cx="6673408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ship</a:t>
            </a:r>
            <a:endParaRPr lang="ru-RU" sz="6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 t="36624"/>
          <a:stretch>
            <a:fillRect/>
          </a:stretch>
        </p:blipFill>
        <p:spPr bwMode="auto">
          <a:xfrm>
            <a:off x="785786" y="1571612"/>
            <a:ext cx="7620000" cy="4738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boat</a:t>
            </a:r>
            <a:endParaRPr lang="ru-RU" sz="6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71612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285860"/>
            <a:ext cx="2143140" cy="1549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people travel?</a:t>
            </a:r>
            <a:endParaRPr lang="ru-RU" sz="6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500570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285860"/>
            <a:ext cx="2714644" cy="1411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2643182"/>
            <a:ext cx="2571768" cy="1807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4714884"/>
            <a:ext cx="3000396" cy="120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2" y="3071810"/>
            <a:ext cx="2042330" cy="127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1428736"/>
            <a:ext cx="1762114" cy="176211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071934" y="5643578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boat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8662" y="2500306"/>
            <a:ext cx="1702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bus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00496" y="2500306"/>
            <a:ext cx="1978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train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43042" y="4214818"/>
            <a:ext cx="2473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bicycle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57752" y="3929066"/>
            <a:ext cx="16001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car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72264" y="5715016"/>
            <a:ext cx="1843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ship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71538" y="5786454"/>
            <a:ext cx="21467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plane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00892" y="3214686"/>
            <a:ext cx="18245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foot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9" cstate="print"/>
          <a:srcRect t="36624"/>
          <a:stretch>
            <a:fillRect/>
          </a:stretch>
        </p:blipFill>
        <p:spPr bwMode="auto">
          <a:xfrm>
            <a:off x="6500826" y="4276657"/>
            <a:ext cx="2357453" cy="146604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ways of travelling.</a:t>
            </a:r>
            <a:endParaRPr lang="ru-RU" sz="44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3143248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Travelling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1785926"/>
            <a:ext cx="285752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8000"/>
                </a:solidFill>
              </a:rPr>
              <a:t>by bus</a:t>
            </a:r>
          </a:p>
          <a:p>
            <a:r>
              <a:rPr lang="en-US" sz="2500" b="1" dirty="0" smtClean="0">
                <a:solidFill>
                  <a:srgbClr val="008000"/>
                </a:solidFill>
              </a:rPr>
              <a:t>by car</a:t>
            </a:r>
          </a:p>
          <a:p>
            <a:r>
              <a:rPr lang="en-US" sz="2500" b="1" dirty="0" smtClean="0">
                <a:solidFill>
                  <a:srgbClr val="008000"/>
                </a:solidFill>
              </a:rPr>
              <a:t>by train</a:t>
            </a:r>
          </a:p>
          <a:p>
            <a:r>
              <a:rPr lang="en-US" sz="2500" b="1" dirty="0" smtClean="0">
                <a:solidFill>
                  <a:srgbClr val="008000"/>
                </a:solidFill>
              </a:rPr>
              <a:t>by plane</a:t>
            </a:r>
          </a:p>
          <a:p>
            <a:r>
              <a:rPr lang="en-US" sz="2500" b="1" dirty="0" smtClean="0">
                <a:solidFill>
                  <a:srgbClr val="008000"/>
                </a:solidFill>
              </a:rPr>
              <a:t>by ship</a:t>
            </a:r>
          </a:p>
          <a:p>
            <a:r>
              <a:rPr lang="en-US" sz="2500" b="1" dirty="0" smtClean="0">
                <a:solidFill>
                  <a:srgbClr val="008000"/>
                </a:solidFill>
              </a:rPr>
              <a:t>by boat</a:t>
            </a:r>
          </a:p>
          <a:p>
            <a:r>
              <a:rPr lang="en-US" sz="2500" b="1" dirty="0" smtClean="0">
                <a:solidFill>
                  <a:srgbClr val="008000"/>
                </a:solidFill>
              </a:rPr>
              <a:t>by bicycle</a:t>
            </a:r>
          </a:p>
          <a:p>
            <a:r>
              <a:rPr lang="en-US" sz="2500" b="1" dirty="0" smtClean="0">
                <a:solidFill>
                  <a:srgbClr val="008000"/>
                </a:solidFill>
              </a:rPr>
              <a:t>by motorcycle</a:t>
            </a:r>
          </a:p>
          <a:p>
            <a:r>
              <a:rPr lang="en-US" sz="2500" b="1" dirty="0" smtClean="0">
                <a:solidFill>
                  <a:srgbClr val="008000"/>
                </a:solidFill>
              </a:rPr>
              <a:t>on foot</a:t>
            </a:r>
          </a:p>
          <a:p>
            <a:r>
              <a:rPr lang="en-US" sz="2500" b="1" dirty="0" smtClean="0">
                <a:solidFill>
                  <a:srgbClr val="008000"/>
                </a:solidFill>
              </a:rPr>
              <a:t>on horseback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9124" y="3071810"/>
            <a:ext cx="5715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endParaRPr lang="ru-RU" sz="2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596" y="1500174"/>
            <a:ext cx="41434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</a:rPr>
              <a:t>the most dangerous</a:t>
            </a:r>
          </a:p>
          <a:p>
            <a:r>
              <a:rPr lang="en-US" sz="2400" b="1" dirty="0" smtClean="0">
                <a:solidFill>
                  <a:srgbClr val="0033CC"/>
                </a:solidFill>
              </a:rPr>
              <a:t>the safest</a:t>
            </a:r>
          </a:p>
          <a:p>
            <a:r>
              <a:rPr lang="en-US" sz="2400" b="1" dirty="0" smtClean="0">
                <a:solidFill>
                  <a:srgbClr val="0033CC"/>
                </a:solidFill>
              </a:rPr>
              <a:t>the fastest</a:t>
            </a:r>
          </a:p>
          <a:p>
            <a:r>
              <a:rPr lang="en-US" sz="2400" b="1" dirty="0" smtClean="0">
                <a:solidFill>
                  <a:srgbClr val="0033CC"/>
                </a:solidFill>
              </a:rPr>
              <a:t>the slowest</a:t>
            </a:r>
          </a:p>
          <a:p>
            <a:r>
              <a:rPr lang="en-US" sz="2400" b="1" dirty="0" smtClean="0">
                <a:solidFill>
                  <a:srgbClr val="0033CC"/>
                </a:solidFill>
              </a:rPr>
              <a:t>the most expensive</a:t>
            </a:r>
          </a:p>
          <a:p>
            <a:r>
              <a:rPr lang="en-US" sz="2400" b="1" dirty="0" smtClean="0">
                <a:solidFill>
                  <a:srgbClr val="0033CC"/>
                </a:solidFill>
              </a:rPr>
              <a:t>the cheapest</a:t>
            </a:r>
          </a:p>
          <a:p>
            <a:r>
              <a:rPr lang="en-US" sz="2400" b="1" dirty="0" smtClean="0">
                <a:solidFill>
                  <a:srgbClr val="0033CC"/>
                </a:solidFill>
              </a:rPr>
              <a:t>the most comfortable</a:t>
            </a:r>
          </a:p>
          <a:p>
            <a:r>
              <a:rPr lang="en-US" sz="2400" b="1" dirty="0" smtClean="0">
                <a:solidFill>
                  <a:srgbClr val="0033CC"/>
                </a:solidFill>
              </a:rPr>
              <a:t>the most uncomfortable</a:t>
            </a:r>
          </a:p>
          <a:p>
            <a:r>
              <a:rPr lang="en-US" sz="2400" b="1" dirty="0" smtClean="0">
                <a:solidFill>
                  <a:srgbClr val="0033CC"/>
                </a:solidFill>
              </a:rPr>
              <a:t>the most exciting</a:t>
            </a:r>
          </a:p>
          <a:p>
            <a:r>
              <a:rPr lang="en-US" sz="2400" b="1" dirty="0" smtClean="0">
                <a:solidFill>
                  <a:srgbClr val="0033CC"/>
                </a:solidFill>
              </a:rPr>
              <a:t>the most boring</a:t>
            </a:r>
          </a:p>
          <a:p>
            <a:r>
              <a:rPr lang="en-US" sz="2400" b="1" dirty="0" smtClean="0">
                <a:solidFill>
                  <a:srgbClr val="0033CC"/>
                </a:solidFill>
              </a:rPr>
              <a:t>the best</a:t>
            </a:r>
          </a:p>
          <a:p>
            <a:r>
              <a:rPr lang="en-US" sz="2400" b="1" dirty="0" smtClean="0">
                <a:solidFill>
                  <a:srgbClr val="0033CC"/>
                </a:solidFill>
              </a:rPr>
              <a:t>the worst</a:t>
            </a:r>
            <a:endParaRPr lang="ru-RU" sz="24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a good trip!</a:t>
            </a:r>
            <a:endParaRPr lang="ru-RU" sz="54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657229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500042"/>
            <a:ext cx="8534400" cy="758952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</a:t>
            </a:r>
            <a:endParaRPr lang="ru-RU" sz="7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28802"/>
            <a:ext cx="76200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trolley-bus</a:t>
            </a:r>
            <a:endParaRPr lang="ru-RU" sz="54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142976" y="1571612"/>
            <a:ext cx="6572296" cy="462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tram</a:t>
            </a:r>
            <a:endParaRPr lang="ru-RU" sz="6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785918" y="1928802"/>
            <a:ext cx="5929354" cy="378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taxi</a:t>
            </a:r>
            <a:endParaRPr lang="ru-RU" sz="6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857364"/>
            <a:ext cx="578647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</a:t>
            </a:r>
            <a:endParaRPr lang="ru-RU" sz="6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709676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bicycle</a:t>
            </a:r>
            <a:endParaRPr lang="ru-RU" sz="6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велосипед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324975" y="6553200"/>
            <a:ext cx="304800" cy="3048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571612"/>
            <a:ext cx="7358114" cy="459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5" fill="hold"/>
                                        <p:tgtEl>
                                          <p:spTgt spid="5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4"/>
                </p:tgtEl>
              </p:cMediaNode>
            </p:audio>
          </p:childTnLst>
        </p:cTn>
      </p:par>
    </p:tnLst>
    <p:bldLst>
      <p:bldP spid="51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scooter</a:t>
            </a:r>
            <a:endParaRPr lang="ru-RU" sz="6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8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амокат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324975" y="6553200"/>
            <a:ext cx="304800" cy="3048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 t="5000" b="2857"/>
          <a:stretch>
            <a:fillRect/>
          </a:stretch>
        </p:blipFill>
        <p:spPr bwMode="auto">
          <a:xfrm>
            <a:off x="2000232" y="1500174"/>
            <a:ext cx="559206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2" fill="hold"/>
                                        <p:tgtEl>
                                          <p:spTgt spid="163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88"/>
                </p:tgtEl>
              </p:cMediaNode>
            </p:audio>
          </p:childTnLst>
        </p:cTn>
      </p:par>
    </p:tnLst>
    <p:bldLst>
      <p:bldP spid="163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airplane</a:t>
            </a:r>
            <a:endParaRPr lang="ru-RU" sz="6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835913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редства передвижения Крафт Илона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Средства передвижения Крафт Илона</Template>
  <TotalTime>2</TotalTime>
  <Words>99</Words>
  <Application>Microsoft Office PowerPoint</Application>
  <PresentationFormat>Экран (4:3)</PresentationFormat>
  <Paragraphs>50</Paragraphs>
  <Slides>17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Средства передвижения Крафт Илона</vt:lpstr>
      <vt:lpstr>Travelling</vt:lpstr>
      <vt:lpstr>bus</vt:lpstr>
      <vt:lpstr>trolley-bus</vt:lpstr>
      <vt:lpstr>tram</vt:lpstr>
      <vt:lpstr>taxi</vt:lpstr>
      <vt:lpstr>car</vt:lpstr>
      <vt:lpstr>bicycle</vt:lpstr>
      <vt:lpstr>scooter</vt:lpstr>
      <vt:lpstr>airplane</vt:lpstr>
      <vt:lpstr>helicopter</vt:lpstr>
      <vt:lpstr>train</vt:lpstr>
      <vt:lpstr>subway/the underground</vt:lpstr>
      <vt:lpstr>ship</vt:lpstr>
      <vt:lpstr>boat</vt:lpstr>
      <vt:lpstr>How can people travel?</vt:lpstr>
      <vt:lpstr>Describe ways of travelling.</vt:lpstr>
      <vt:lpstr>Have a good trip!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Travelling</dc:title>
  <dc:creator>user</dc:creator>
  <cp:lastModifiedBy>Татьяна Петрова</cp:lastModifiedBy>
  <cp:revision>2</cp:revision>
  <dcterms:created xsi:type="dcterms:W3CDTF">2013-02-21T03:12:47Z</dcterms:created>
  <dcterms:modified xsi:type="dcterms:W3CDTF">2021-03-25T07:31:13Z</dcterms:modified>
</cp:coreProperties>
</file>